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0" r:id="rId2"/>
    <p:sldId id="258" r:id="rId3"/>
    <p:sldId id="264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92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B42FE-7F15-4460-899B-D5F149BCDA6B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37FA8-914C-4D77-A589-A7C3090AFD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54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37FA8-914C-4D77-A589-A7C3090AFD7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37FA8-914C-4D77-A589-A7C3090AFD7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37FA8-914C-4D77-A589-A7C3090AFD7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1470025"/>
          </a:xfrm>
        </p:spPr>
        <p:txBody>
          <a:bodyPr>
            <a:noAutofit/>
          </a:bodyPr>
          <a:lstStyle>
            <a:lvl1pPr>
              <a:defRPr sz="6600" b="1" cap="none" spc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400800" cy="1752600"/>
          </a:xfrm>
        </p:spPr>
        <p:txBody>
          <a:bodyPr/>
          <a:lstStyle>
            <a:lvl1pPr marL="0" indent="0" algn="ctr">
              <a:buNone/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0023"/>
            <a:ext cx="2133600" cy="365125"/>
          </a:xfrm>
        </p:spPr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0023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0023"/>
            <a:ext cx="2133600" cy="365125"/>
          </a:xfrm>
        </p:spPr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64000">
              <a:schemeClr val="tx1">
                <a:lumMod val="75000"/>
                <a:lumOff val="25000"/>
              </a:schemeClr>
            </a:gs>
            <a:gs pos="64000">
              <a:schemeClr val="tx1">
                <a:lumMod val="75000"/>
                <a:lumOff val="25000"/>
              </a:schemeClr>
            </a:gs>
            <a:gs pos="7000">
              <a:schemeClr val="bg1">
                <a:lumMod val="95000"/>
              </a:schemeClr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00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804" y="62282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7F3B5-CFC3-4D6B-9B5C-19A9A3E33B88}" type="datetimeFigureOut">
              <a:rPr lang="en-US" smtClean="0"/>
              <a:pPr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2804" y="62282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1804" y="62282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AD27C-395D-4329-98AB-08AF2B7F6B7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2" descr="Clevedon School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1F1F1C"/>
              </a:clrFrom>
              <a:clrTo>
                <a:srgbClr val="1F1F1C">
                  <a:alpha val="0"/>
                </a:srgbClr>
              </a:clrTo>
            </a:clrChange>
          </a:blip>
          <a:srcRect r="77452"/>
          <a:stretch>
            <a:fillRect/>
          </a:stretch>
        </p:blipFill>
        <p:spPr bwMode="auto">
          <a:xfrm>
            <a:off x="85753" y="5872662"/>
            <a:ext cx="985785" cy="819151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sp>
        <p:nvSpPr>
          <p:cNvPr id="8" name="Rectangle 7"/>
          <p:cNvSpPr/>
          <p:nvPr/>
        </p:nvSpPr>
        <p:spPr>
          <a:xfrm>
            <a:off x="1071538" y="5802831"/>
            <a:ext cx="57150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4400" b="0" cap="none" spc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Clevedon</a:t>
            </a:r>
            <a:r>
              <a:rPr lang="en-US" sz="4400" b="0" cap="none" spc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School </a:t>
            </a:r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ICT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6357958"/>
            <a:ext cx="7463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0" i="0" u="none" spc="300" dirty="0" smtClean="0">
                <a:solidFill>
                  <a:schemeClr val="bg1"/>
                </a:solidFill>
                <a:latin typeface="Freestyle Script" pitchFamily="66" charset="0"/>
              </a:rPr>
              <a:t>A s p i r a t i o n .</a:t>
            </a:r>
            <a:r>
              <a:rPr lang="en-GB" sz="3200" b="0" i="0" u="none" spc="300" baseline="0" dirty="0" smtClean="0">
                <a:solidFill>
                  <a:schemeClr val="bg1"/>
                </a:solidFill>
                <a:latin typeface="Freestyle Script" pitchFamily="66" charset="0"/>
              </a:rPr>
              <a:t> . .</a:t>
            </a:r>
            <a:r>
              <a:rPr lang="en-GB" sz="3200" b="0" i="0" u="none" spc="300" dirty="0" smtClean="0">
                <a:solidFill>
                  <a:schemeClr val="bg1"/>
                </a:solidFill>
                <a:latin typeface="Freestyle Script" pitchFamily="66" charset="0"/>
              </a:rPr>
              <a:t>   e x p e c t a t i o n </a:t>
            </a:r>
            <a:endParaRPr lang="en-GB" sz="3200" b="0" i="0" u="none" spc="300" dirty="0">
              <a:solidFill>
                <a:schemeClr val="bg1"/>
              </a:solidFill>
              <a:latin typeface="Freestyle Script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>
            <a:solidFill>
              <a:schemeClr val="tx1"/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hyperlink" Target="http://news.bbc.co.uk/weather/forecast/2052?search=Clevedon&amp;region=uk&amp;area=Cleved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3"/>
            <a:ext cx="9144000" cy="980752"/>
          </a:xfrm>
        </p:spPr>
        <p:txBody>
          <a:bodyPr/>
          <a:lstStyle/>
          <a:p>
            <a:r>
              <a:rPr lang="en-GB" sz="4400" dirty="0" smtClean="0"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TERM 2 – Data handling &amp; Modelling</a:t>
            </a:r>
            <a:endParaRPr lang="en-GB" sz="4400" dirty="0"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280920" cy="4752528"/>
          </a:xfrm>
        </p:spPr>
        <p:txBody>
          <a:bodyPr>
            <a:normAutofit/>
          </a:bodyPr>
          <a:lstStyle/>
          <a:p>
            <a:pPr algn="l"/>
            <a:r>
              <a:rPr lang="en-GB" sz="4000" b="1" u="sng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Starter</a:t>
            </a:r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: </a:t>
            </a:r>
          </a:p>
          <a:p>
            <a:pPr lvl="0" algn="l"/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Points West Weather Video</a:t>
            </a:r>
            <a:endParaRPr lang="en-US" sz="3000" b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hlinkClick r:id="rId4"/>
            </a:endParaRPr>
          </a:p>
          <a:p>
            <a:pPr lvl="0" algn="l"/>
            <a:endParaRPr lang="en-US" sz="30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hlinkClick r:id="rId4"/>
            </a:endParaRPr>
          </a:p>
          <a:p>
            <a:pPr lvl="0" algn="l"/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hlinkClick r:id="rId4"/>
              </a:rPr>
              <a:t>http</a:t>
            </a:r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hlinkClick r:id="rId4"/>
              </a:rPr>
              <a:t>://</a:t>
            </a:r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hlinkClick r:id="rId4"/>
              </a:rPr>
              <a:t>news.bbc.co.uk/weather/forecast/2052?search=Clevedon&amp;region=uk&amp;area=Clevedon</a:t>
            </a:r>
            <a:endParaRPr lang="en-US" sz="3000" b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  <a:p>
            <a:pPr lvl="0" algn="l"/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</a:p>
          <a:p>
            <a:pPr lvl="0" algn="l"/>
            <a:r>
              <a:rPr lang="en-US" sz="3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Metro Weather Report</a:t>
            </a:r>
            <a:endParaRPr lang="en-GB" sz="30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3"/>
            <a:ext cx="9144000" cy="980752"/>
          </a:xfrm>
        </p:spPr>
        <p:txBody>
          <a:bodyPr/>
          <a:lstStyle/>
          <a:p>
            <a:r>
              <a:rPr lang="en-GB" sz="4400" dirty="0" smtClean="0"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TERM 2 – Data handling &amp; Modelling</a:t>
            </a:r>
            <a:endParaRPr lang="en-GB" sz="4400" dirty="0"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7920880" cy="4000528"/>
          </a:xfrm>
        </p:spPr>
        <p:txBody>
          <a:bodyPr>
            <a:noAutofit/>
          </a:bodyPr>
          <a:lstStyle/>
          <a:p>
            <a:pPr algn="l"/>
            <a:r>
              <a:rPr lang="en-GB" sz="4000" b="1" u="sng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Outcome:</a:t>
            </a:r>
          </a:p>
          <a:p>
            <a:pPr algn="l"/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1) To demonstrate data presentation skills. </a:t>
            </a:r>
          </a:p>
          <a:p>
            <a:pPr algn="l"/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2) T</a:t>
            </a:r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o consider how to presen</a:t>
            </a:r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t information to different audiences.</a:t>
            </a:r>
            <a:endParaRPr lang="en-GB" sz="4000" b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3"/>
            <a:ext cx="9144000" cy="980752"/>
          </a:xfrm>
        </p:spPr>
        <p:txBody>
          <a:bodyPr/>
          <a:lstStyle/>
          <a:p>
            <a:r>
              <a:rPr lang="en-GB" sz="4400" dirty="0" smtClean="0"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TERM 2 – Data handling &amp; Modelling</a:t>
            </a:r>
            <a:endParaRPr lang="en-GB" sz="4400" dirty="0"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358246" cy="4752528"/>
          </a:xfrm>
        </p:spPr>
        <p:txBody>
          <a:bodyPr>
            <a:noAutofit/>
          </a:bodyPr>
          <a:lstStyle/>
          <a:p>
            <a:pPr marL="19050" indent="-19050" algn="l"/>
            <a:r>
              <a:rPr lang="en-GB" sz="4000" b="1" u="sng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Task</a:t>
            </a:r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: </a:t>
            </a:r>
            <a:endParaRPr lang="en-GB" sz="4000" b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  <a:p>
            <a:pPr marL="19050" indent="-19050" algn="l"/>
            <a:r>
              <a:rPr lang="en-GB" sz="4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Create a digital poster to present your weather data to a specific audience.</a:t>
            </a:r>
            <a:endParaRPr lang="en-GB" sz="36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5785" y="4509120"/>
            <a:ext cx="8534400" cy="1200329"/>
          </a:xfrm>
          <a:prstGeom prst="rect">
            <a:avLst/>
          </a:prstGeom>
          <a:solidFill>
            <a:srgbClr val="FFFF00"/>
          </a:solidFill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Outcome</a:t>
            </a:r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</a:p>
          <a:p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en-GB" sz="2400" b="1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) To demonstrate data presentation skills. </a:t>
            </a:r>
          </a:p>
          <a:p>
            <a:r>
              <a:rPr lang="en-GB" sz="2400" b="1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2) To consider how to present information to different audiences</a:t>
            </a:r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.</a:t>
            </a:r>
            <a:endParaRPr lang="en-GB" sz="24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30 Second Timer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115616" y="2564904"/>
            <a:ext cx="6659562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115616" y="2564904"/>
            <a:ext cx="6659562" cy="2524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851920" y="3284984"/>
            <a:ext cx="11336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785" y="4509120"/>
            <a:ext cx="8534400" cy="1200329"/>
          </a:xfrm>
          <a:prstGeom prst="rect">
            <a:avLst/>
          </a:prstGeom>
          <a:solidFill>
            <a:srgbClr val="FFFF00"/>
          </a:solidFill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Outcome</a:t>
            </a:r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</a:p>
          <a:p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en-GB" sz="2400" b="1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) To demonstrate data presentation skills. </a:t>
            </a:r>
          </a:p>
          <a:p>
            <a:r>
              <a:rPr lang="en-GB" sz="2400" b="1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2) To consider how to present information to different audiences</a:t>
            </a:r>
            <a:r>
              <a:rPr lang="en-GB" sz="2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.</a:t>
            </a:r>
            <a:endParaRPr lang="en-GB" sz="24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  <p:bldP spid="2867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ClevedonICT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C000"/>
      </a:hlink>
      <a:folHlink>
        <a:srgbClr val="FFC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ClevedonICTTheme</Template>
  <TotalTime>1411</TotalTime>
  <Words>123</Words>
  <Application>Microsoft Office PowerPoint</Application>
  <PresentationFormat>On-screen Show (4:3)</PresentationFormat>
  <Paragraphs>25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ClevedonICTTheme</vt:lpstr>
      <vt:lpstr>TERM 2 – Data handling &amp; Modelling</vt:lpstr>
      <vt:lpstr>TERM 2 – Data handling &amp; Modelling</vt:lpstr>
      <vt:lpstr>TERM 2 – Data handling &amp; Modelling</vt:lpstr>
      <vt:lpstr>30 Second Timer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Photoshop Blending Options</dc:title>
  <dc:creator>MA</dc:creator>
  <cp:lastModifiedBy>Thomas Robinson</cp:lastModifiedBy>
  <cp:revision>127</cp:revision>
  <dcterms:created xsi:type="dcterms:W3CDTF">2010-12-01T00:18:14Z</dcterms:created>
  <dcterms:modified xsi:type="dcterms:W3CDTF">2010-12-07T23:29:32Z</dcterms:modified>
</cp:coreProperties>
</file>